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2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32bdc0d391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32bdc0d391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3275ecfa9b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3275ecfa9b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ver Slide">
  <p:cSld name="Cover Slide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921672" y="1187684"/>
            <a:ext cx="3419924" cy="13115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641177" y="3330838"/>
            <a:ext cx="3502824" cy="183431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13"/>
          <p:cNvSpPr txBox="1"/>
          <p:nvPr>
            <p:ph idx="1" type="subTitle"/>
          </p:nvPr>
        </p:nvSpPr>
        <p:spPr>
          <a:xfrm>
            <a:off x="0" y="2701529"/>
            <a:ext cx="9144000" cy="1241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b="0" i="0" sz="2700"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タイトルとコンテンツ" type="obj">
  <p:cSld name="OBJEC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56" name="Google Shape;56;p14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indent="-3175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indent="-31750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algn="l">
              <a:spcBef>
                <a:spcPts val="0"/>
              </a:spcBef>
              <a:spcAft>
                <a:spcPts val="0"/>
              </a:spcAft>
              <a:buSzPts val="11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>
            <a:lvl1pPr indent="0" lvl="0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l">
              <a:spcBef>
                <a:spcPts val="0"/>
              </a:spcBef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>
  <p:cSld name="Two Conten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idx="1" type="body"/>
          </p:nvPr>
        </p:nvSpPr>
        <p:spPr>
          <a:xfrm>
            <a:off x="440714" y="793934"/>
            <a:ext cx="4118100" cy="32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 b="0" i="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b="0" i="0"/>
            </a:lvl2pPr>
            <a:lvl3pPr indent="-32385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b="0" i="0"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b="0" i="0"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b="0" i="0"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2" type="body"/>
          </p:nvPr>
        </p:nvSpPr>
        <p:spPr>
          <a:xfrm>
            <a:off x="4673112" y="793934"/>
            <a:ext cx="41445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  <a:defRPr b="0" i="0"/>
            </a:lvl1pPr>
            <a:lvl2pPr indent="-3429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  <a:defRPr b="0" i="0"/>
            </a:lvl2pPr>
            <a:lvl3pPr indent="-323850" lvl="2" marL="1371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500"/>
              <a:buChar char="■"/>
              <a:defRPr b="0" i="0"/>
            </a:lvl3pPr>
            <a:lvl4pPr indent="-317500" lvl="3" marL="18288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 b="0" i="0"/>
            </a:lvl4pPr>
            <a:lvl5pPr indent="-317500" lvl="4" marL="22860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 b="0" i="0"/>
            </a:lvl5pPr>
            <a:lvl6pPr indent="-317500" lvl="5" marL="2743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indent="-317500" lvl="6" marL="3200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indent="-317500" lvl="7" marL="3657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indent="-317500" lvl="8" marL="41148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type="title"/>
          </p:nvPr>
        </p:nvSpPr>
        <p:spPr>
          <a:xfrm>
            <a:off x="440714" y="1802"/>
            <a:ext cx="8376900" cy="79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5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3.xml"/><Relationship Id="rId16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  <p:sldLayoutId id="2147483661" r:id="rId1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/>
          <p:nvPr>
            <p:ph type="ctrTitle"/>
          </p:nvPr>
        </p:nvSpPr>
        <p:spPr>
          <a:xfrm>
            <a:off x="311700" y="744575"/>
            <a:ext cx="8520600" cy="86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/>
          </a:p>
        </p:txBody>
      </p:sp>
      <p:sp>
        <p:nvSpPr>
          <p:cNvPr id="69" name="Google Shape;69;p16"/>
          <p:cNvSpPr txBox="1"/>
          <p:nvPr>
            <p:ph idx="1" type="subTitle"/>
          </p:nvPr>
        </p:nvSpPr>
        <p:spPr>
          <a:xfrm>
            <a:off x="311700" y="2102600"/>
            <a:ext cx="8520600" cy="138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左上の「ファイル」</a:t>
            </a:r>
            <a:br>
              <a:rPr lang="ja"/>
            </a:br>
            <a:r>
              <a:rPr lang="ja"/>
              <a:t>「コピーを作成」または「ダウンロード」の上、</a:t>
            </a:r>
            <a:br>
              <a:rPr lang="ja"/>
            </a:br>
            <a:r>
              <a:rPr lang="ja"/>
              <a:t>ご活用ください。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