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2bdc0d391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2bdc0d391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275ecfa9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275ecfa9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Slide">
  <p:cSld name="Cover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21672" y="1187684"/>
            <a:ext cx="3419924" cy="1311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41177" y="3330838"/>
            <a:ext cx="3502824" cy="183431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idx="1" type="subTitle"/>
          </p:nvPr>
        </p:nvSpPr>
        <p:spPr>
          <a:xfrm>
            <a:off x="0" y="2701529"/>
            <a:ext cx="9144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>
            <a:lvl1pPr indent="0" lvl="0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440714" y="793934"/>
            <a:ext cx="4118100" cy="3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 b="0" i="0"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b="0" i="0"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 b="0" i="0"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b="0" i="0"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b="0" i="0"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2" type="body"/>
          </p:nvPr>
        </p:nvSpPr>
        <p:spPr>
          <a:xfrm>
            <a:off x="4673112" y="793934"/>
            <a:ext cx="41445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 b="0" i="0"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b="0" i="0"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 b="0" i="0"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b="0" i="0"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b="0" i="0"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type="title"/>
          </p:nvPr>
        </p:nvSpPr>
        <p:spPr>
          <a:xfrm>
            <a:off x="440714" y="1802"/>
            <a:ext cx="83769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ctrTitle"/>
          </p:nvPr>
        </p:nvSpPr>
        <p:spPr>
          <a:xfrm>
            <a:off x="311700" y="744575"/>
            <a:ext cx="8520600" cy="86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</p:txBody>
      </p:sp>
      <p:sp>
        <p:nvSpPr>
          <p:cNvPr id="69" name="Google Shape;69;p16"/>
          <p:cNvSpPr txBox="1"/>
          <p:nvPr>
            <p:ph idx="1" type="subTitle"/>
          </p:nvPr>
        </p:nvSpPr>
        <p:spPr>
          <a:xfrm>
            <a:off x="311700" y="2102600"/>
            <a:ext cx="8520600" cy="13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左上の「ファイル」</a:t>
            </a:r>
            <a:br>
              <a:rPr lang="ja"/>
            </a:br>
            <a:r>
              <a:rPr lang="ja"/>
              <a:t>「コピーを作成」または「ダウンロード」の上、</a:t>
            </a:r>
            <a:br>
              <a:rPr lang="ja"/>
            </a:br>
            <a:r>
              <a:rPr lang="ja"/>
              <a:t>ご活用ください。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